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14B"/>
    <a:srgbClr val="27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" d="100"/>
          <a:sy n="30" d="100"/>
        </p:scale>
        <p:origin x="3450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1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1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60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52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43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36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99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6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98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8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3529-213A-450D-B511-1F6F43982121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18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9" Type="http://schemas.openxmlformats.org/officeDocument/2006/relationships/image" Target="../media/image38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42" Type="http://schemas.openxmlformats.org/officeDocument/2006/relationships/image" Target="../media/image41.jpeg"/><Relationship Id="rId47" Type="http://schemas.openxmlformats.org/officeDocument/2006/relationships/image" Target="../media/image46.jpeg"/><Relationship Id="rId50" Type="http://schemas.openxmlformats.org/officeDocument/2006/relationships/image" Target="../media/image49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46" Type="http://schemas.openxmlformats.org/officeDocument/2006/relationships/image" Target="../media/image45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41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45" Type="http://schemas.openxmlformats.org/officeDocument/2006/relationships/image" Target="../media/image44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49" Type="http://schemas.openxmlformats.org/officeDocument/2006/relationships/image" Target="../media/image48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4" Type="http://schemas.openxmlformats.org/officeDocument/2006/relationships/image" Target="../media/image43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eg"/><Relationship Id="rId48" Type="http://schemas.openxmlformats.org/officeDocument/2006/relationships/image" Target="../media/image47.jpeg"/><Relationship Id="rId8" Type="http://schemas.openxmlformats.org/officeDocument/2006/relationships/image" Target="../media/image7.png"/><Relationship Id="rId51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8651419" y="-5255567"/>
            <a:ext cx="9865896" cy="6622181"/>
          </a:xfrm>
          <a:prstGeom prst="rect">
            <a:avLst/>
          </a:prstGeom>
          <a:solidFill>
            <a:srgbClr val="27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7182" r="5478"/>
          <a:stretch/>
        </p:blipFill>
        <p:spPr>
          <a:xfrm>
            <a:off x="-18219789" y="-4834281"/>
            <a:ext cx="9002635" cy="577960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E120AEE2-E32A-420C-B86F-7923DB4F8609}"/>
              </a:ext>
            </a:extLst>
          </p:cNvPr>
          <p:cNvGrpSpPr/>
          <p:nvPr/>
        </p:nvGrpSpPr>
        <p:grpSpPr>
          <a:xfrm>
            <a:off x="6214743" y="-6913192"/>
            <a:ext cx="10549269" cy="6252083"/>
            <a:chOff x="6214743" y="-6913192"/>
            <a:chExt cx="10549269" cy="6252083"/>
          </a:xfrm>
        </p:grpSpPr>
        <p:sp>
          <p:nvSpPr>
            <p:cNvPr id="9" name="Rectangle 8"/>
            <p:cNvSpPr/>
            <p:nvPr/>
          </p:nvSpPr>
          <p:spPr>
            <a:xfrm>
              <a:off x="6214743" y="-6913192"/>
              <a:ext cx="10549269" cy="6252083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5428" r="4304"/>
            <a:stretch/>
          </p:blipFill>
          <p:spPr>
            <a:xfrm>
              <a:off x="7617817" y="-6521218"/>
              <a:ext cx="7743122" cy="5133351"/>
            </a:xfrm>
            <a:prstGeom prst="rect">
              <a:avLst/>
            </a:prstGeom>
            <a:ln w="635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b="1741"/>
            <a:stretch/>
          </p:blipFill>
          <p:spPr>
            <a:xfrm>
              <a:off x="14347690" y="-3954542"/>
              <a:ext cx="1664016" cy="292379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227" y="-4583931"/>
              <a:ext cx="2855848" cy="367829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sp>
        <p:nvSpPr>
          <p:cNvPr id="25" name="Rectangle 24"/>
          <p:cNvSpPr/>
          <p:nvPr/>
        </p:nvSpPr>
        <p:spPr>
          <a:xfrm>
            <a:off x="-6281533" y="-8052992"/>
            <a:ext cx="11204147" cy="6108515"/>
          </a:xfrm>
          <a:prstGeom prst="rect">
            <a:avLst/>
          </a:prstGeom>
          <a:solidFill>
            <a:srgbClr val="27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5428" r="4304"/>
          <a:stretch/>
        </p:blipFill>
        <p:spPr>
          <a:xfrm>
            <a:off x="-6204531" y="-7276834"/>
            <a:ext cx="6824313" cy="4524221"/>
          </a:xfrm>
          <a:prstGeom prst="rect">
            <a:avLst/>
          </a:prstGeom>
          <a:scene3d>
            <a:camera prst="orthographicFront">
              <a:rot lat="1200000" lon="19800000" rev="0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7182" r="5478"/>
          <a:stretch/>
        </p:blipFill>
        <p:spPr>
          <a:xfrm>
            <a:off x="-1887399" y="-6913192"/>
            <a:ext cx="6602930" cy="4239019"/>
          </a:xfrm>
          <a:prstGeom prst="rect">
            <a:avLst/>
          </a:prstGeom>
          <a:scene3d>
            <a:camera prst="orthographicFront">
              <a:rot lat="1200000" lon="19800000" rev="0"/>
            </a:camera>
            <a:lightRig rig="threePt" dir="t"/>
          </a:scene3d>
        </p:spPr>
      </p:pic>
      <p:grpSp>
        <p:nvGrpSpPr>
          <p:cNvPr id="33" name="Group 32"/>
          <p:cNvGrpSpPr/>
          <p:nvPr/>
        </p:nvGrpSpPr>
        <p:grpSpPr>
          <a:xfrm>
            <a:off x="18314606" y="-6377011"/>
            <a:ext cx="11029571" cy="7768730"/>
            <a:chOff x="10226841" y="4331368"/>
            <a:chExt cx="11029571" cy="7768730"/>
          </a:xfrm>
        </p:grpSpPr>
        <p:sp>
          <p:nvSpPr>
            <p:cNvPr id="32" name="Rectangle 31"/>
            <p:cNvSpPr/>
            <p:nvPr/>
          </p:nvSpPr>
          <p:spPr>
            <a:xfrm>
              <a:off x="10226841" y="4331368"/>
              <a:ext cx="11029571" cy="7768730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4648" y="4786733"/>
              <a:ext cx="9933955" cy="68580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6E796C7D-D63B-4AFA-AC8C-FD9473CC727E}"/>
              </a:ext>
            </a:extLst>
          </p:cNvPr>
          <p:cNvGrpSpPr/>
          <p:nvPr/>
        </p:nvGrpSpPr>
        <p:grpSpPr>
          <a:xfrm>
            <a:off x="-12634545" y="4013746"/>
            <a:ext cx="18811460" cy="12038388"/>
            <a:chOff x="-12634545" y="4013746"/>
            <a:chExt cx="18811460" cy="12038388"/>
          </a:xfrm>
        </p:grpSpPr>
        <p:sp>
          <p:nvSpPr>
            <p:cNvPr id="29" name="Rectangle 28"/>
            <p:cNvSpPr/>
            <p:nvPr/>
          </p:nvSpPr>
          <p:spPr>
            <a:xfrm>
              <a:off x="-12589253" y="4013746"/>
              <a:ext cx="18766168" cy="12038388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id="{E5851318-8FB3-4A6B-89A4-4E7EB7B08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2" r="5478" b="11303"/>
            <a:stretch/>
          </p:blipFill>
          <p:spPr>
            <a:xfrm>
              <a:off x="-12634545" y="5272733"/>
              <a:ext cx="11880000" cy="6764768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CD9142E-3177-45AE-89FB-0AD932F37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543"/>
            <a:stretch/>
          </p:blipFill>
          <p:spPr>
            <a:xfrm>
              <a:off x="-9344856" y="6664450"/>
              <a:ext cx="11880000" cy="679104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BE31F10-2626-4822-8E3E-FB25D765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5085" y="8005877"/>
              <a:ext cx="11880000" cy="679104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</p:grpSp>
      <p:grpSp>
        <p:nvGrpSpPr>
          <p:cNvPr id="38" name="Group 109">
            <a:extLst>
              <a:ext uri="{FF2B5EF4-FFF2-40B4-BE49-F238E27FC236}">
                <a16:creationId xmlns:a16="http://schemas.microsoft.com/office/drawing/2014/main" id="{7D261703-64F2-46CA-870D-158905BFC36B}"/>
              </a:ext>
            </a:extLst>
          </p:cNvPr>
          <p:cNvGrpSpPr>
            <a:grpSpLocks/>
          </p:cNvGrpSpPr>
          <p:nvPr/>
        </p:nvGrpSpPr>
        <p:grpSpPr bwMode="auto">
          <a:xfrm>
            <a:off x="8126151" y="3425028"/>
            <a:ext cx="29943425" cy="9612313"/>
            <a:chOff x="98377943" y="105971290"/>
            <a:chExt cx="29943370" cy="9612285"/>
          </a:xfrm>
          <a:scene3d>
            <a:camera prst="orthographicFront">
              <a:rot lat="516000" lon="20082000" rev="21048000"/>
            </a:camera>
            <a:lightRig rig="threePt" dir="t"/>
          </a:scene3d>
        </p:grpSpPr>
        <p:sp>
          <p:nvSpPr>
            <p:cNvPr id="39" name="Rectangle 110">
              <a:extLst>
                <a:ext uri="{FF2B5EF4-FFF2-40B4-BE49-F238E27FC236}">
                  <a16:creationId xmlns:a16="http://schemas.microsoft.com/office/drawing/2014/main" id="{987EC1ED-539A-4D8C-A0B2-E54C2C668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7943" y="105971290"/>
              <a:ext cx="29943370" cy="9612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35" name="Picture 111" descr="81189-29">
              <a:extLst>
                <a:ext uri="{FF2B5EF4-FFF2-40B4-BE49-F238E27FC236}">
                  <a16:creationId xmlns:a16="http://schemas.microsoft.com/office/drawing/2014/main" id="{D596B83A-B428-46DB-B64F-C42509870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03055" y="108224069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" name="Picture 112" descr="121361-93">
              <a:extLst>
                <a:ext uri="{FF2B5EF4-FFF2-40B4-BE49-F238E27FC236}">
                  <a16:creationId xmlns:a16="http://schemas.microsoft.com/office/drawing/2014/main" id="{DE79E022-6225-4106-A890-1078FD54B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93101" y="108228714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7" name="Picture 113" descr="295685-8">
              <a:extLst>
                <a:ext uri="{FF2B5EF4-FFF2-40B4-BE49-F238E27FC236}">
                  <a16:creationId xmlns:a16="http://schemas.microsoft.com/office/drawing/2014/main" id="{E0ECB073-2DBF-44AD-BFAF-97FEB4FFF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98818" y="108224069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8" name="Picture 114" descr="79349-36">
              <a:extLst>
                <a:ext uri="{FF2B5EF4-FFF2-40B4-BE49-F238E27FC236}">
                  <a16:creationId xmlns:a16="http://schemas.microsoft.com/office/drawing/2014/main" id="{5CFA55CA-FA94-42B8-BA78-BA5260E95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81155" y="108224069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9" name="Picture 115" descr="275274-15">
              <a:extLst>
                <a:ext uri="{FF2B5EF4-FFF2-40B4-BE49-F238E27FC236}">
                  <a16:creationId xmlns:a16="http://schemas.microsoft.com/office/drawing/2014/main" id="{75C89529-CB04-4B0A-BF7D-8C99595F4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226" y="109976695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0" name="Picture 116" descr="79126-16">
              <a:extLst>
                <a:ext uri="{FF2B5EF4-FFF2-40B4-BE49-F238E27FC236}">
                  <a16:creationId xmlns:a16="http://schemas.microsoft.com/office/drawing/2014/main" id="{E85CBD5D-9354-4B70-BA62-36D13D1AA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28" y="109989221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1" name="Picture 117" descr="75299-9">
              <a:extLst>
                <a:ext uri="{FF2B5EF4-FFF2-40B4-BE49-F238E27FC236}">
                  <a16:creationId xmlns:a16="http://schemas.microsoft.com/office/drawing/2014/main" id="{F817D24B-AF85-4203-AB34-CDC60DA05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36" y="10997012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2" name="Picture 118" descr="176941-4">
              <a:extLst>
                <a:ext uri="{FF2B5EF4-FFF2-40B4-BE49-F238E27FC236}">
                  <a16:creationId xmlns:a16="http://schemas.microsoft.com/office/drawing/2014/main" id="{D7C69F89-5D1E-45C6-8618-1F7F294B7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52" y="109986279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3" name="Picture 119" descr="270633-18">
              <a:extLst>
                <a:ext uri="{FF2B5EF4-FFF2-40B4-BE49-F238E27FC236}">
                  <a16:creationId xmlns:a16="http://schemas.microsoft.com/office/drawing/2014/main" id="{366D8DF7-E713-4138-930C-CE8492B70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11998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4" name="Picture 120" descr="305288-11">
              <a:extLst>
                <a:ext uri="{FF2B5EF4-FFF2-40B4-BE49-F238E27FC236}">
                  <a16:creationId xmlns:a16="http://schemas.microsoft.com/office/drawing/2014/main" id="{65F06768-2233-487C-B7FC-6CEA3A28E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95387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5" name="Picture 121" descr="270915-13">
              <a:extLst>
                <a:ext uri="{FF2B5EF4-FFF2-40B4-BE49-F238E27FC236}">
                  <a16:creationId xmlns:a16="http://schemas.microsoft.com/office/drawing/2014/main" id="{906F5658-B897-435A-BE04-93251CE46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91461" y="111733183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" name="Picture 122" descr="296762-19">
              <a:extLst>
                <a:ext uri="{FF2B5EF4-FFF2-40B4-BE49-F238E27FC236}">
                  <a16:creationId xmlns:a16="http://schemas.microsoft.com/office/drawing/2014/main" id="{176BDA41-F81D-4BFC-8F80-D458E6DEC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59347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7" name="Picture 123" descr="75897-43">
              <a:extLst>
                <a:ext uri="{FF2B5EF4-FFF2-40B4-BE49-F238E27FC236}">
                  <a16:creationId xmlns:a16="http://schemas.microsoft.com/office/drawing/2014/main" id="{28C53CC4-85D6-41FB-B4CF-180DCD6B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8750" y="106454172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8" name="Picture 124" descr="260449-24">
              <a:extLst>
                <a:ext uri="{FF2B5EF4-FFF2-40B4-BE49-F238E27FC236}">
                  <a16:creationId xmlns:a16="http://schemas.microsoft.com/office/drawing/2014/main" id="{B04EC569-6956-4E87-894C-039D62C3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28" y="106452281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9" name="Picture 125" descr="82696-18">
              <a:extLst>
                <a:ext uri="{FF2B5EF4-FFF2-40B4-BE49-F238E27FC236}">
                  <a16:creationId xmlns:a16="http://schemas.microsoft.com/office/drawing/2014/main" id="{B90D768E-70DF-4C71-AF44-875A7A5D7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53" y="106452281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0" name="Picture 126" descr="268156-14">
              <a:extLst>
                <a:ext uri="{FF2B5EF4-FFF2-40B4-BE49-F238E27FC236}">
                  <a16:creationId xmlns:a16="http://schemas.microsoft.com/office/drawing/2014/main" id="{6EAAEF71-6831-4BA2-9D95-C1DB97E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36" y="10645417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1" name="Picture 127" descr="5c9e076dbc59e">
              <a:extLst>
                <a:ext uri="{FF2B5EF4-FFF2-40B4-BE49-F238E27FC236}">
                  <a16:creationId xmlns:a16="http://schemas.microsoft.com/office/drawing/2014/main" id="{8734E174-4B0E-48F5-8E0B-0125977C5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01091" y="108228714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2" name="Picture 128" descr="73739-35">
              <a:extLst>
                <a:ext uri="{FF2B5EF4-FFF2-40B4-BE49-F238E27FC236}">
                  <a16:creationId xmlns:a16="http://schemas.microsoft.com/office/drawing/2014/main" id="{5B290C30-1515-4F92-B3BC-CDD1CAD33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2990" y="10997949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3" name="Picture 129" descr="76290-34">
              <a:extLst>
                <a:ext uri="{FF2B5EF4-FFF2-40B4-BE49-F238E27FC236}">
                  <a16:creationId xmlns:a16="http://schemas.microsoft.com/office/drawing/2014/main" id="{E283A5BC-1F86-468A-8A69-7A510C389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11361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4" name="Picture 130" descr="247897-7">
              <a:extLst>
                <a:ext uri="{FF2B5EF4-FFF2-40B4-BE49-F238E27FC236}">
                  <a16:creationId xmlns:a16="http://schemas.microsoft.com/office/drawing/2014/main" id="{E92D6507-5C4D-4E54-8E8F-1596A0C42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30329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5" name="Picture 131" descr="75760-26">
              <a:extLst>
                <a:ext uri="{FF2B5EF4-FFF2-40B4-BE49-F238E27FC236}">
                  <a16:creationId xmlns:a16="http://schemas.microsoft.com/office/drawing/2014/main" id="{2585C29F-CCFA-46B2-A15F-862615382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48365" y="10645417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6" name="Picture 132" descr="332331-9">
              <a:extLst>
                <a:ext uri="{FF2B5EF4-FFF2-40B4-BE49-F238E27FC236}">
                  <a16:creationId xmlns:a16="http://schemas.microsoft.com/office/drawing/2014/main" id="{CF001602-BE09-4ACB-A7B7-4C9053472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16192" y="108224069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" name="Picture 133" descr="80348-18">
              <a:extLst>
                <a:ext uri="{FF2B5EF4-FFF2-40B4-BE49-F238E27FC236}">
                  <a16:creationId xmlns:a16="http://schemas.microsoft.com/office/drawing/2014/main" id="{DAE0946D-0BF0-4B38-BD35-E62755DC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9200" y="10645228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8" name="Picture 134" descr="80379-45">
              <a:extLst>
                <a:ext uri="{FF2B5EF4-FFF2-40B4-BE49-F238E27FC236}">
                  <a16:creationId xmlns:a16="http://schemas.microsoft.com/office/drawing/2014/main" id="{731112BA-440B-4EA0-947B-131DF8D2F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78006" y="108228714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9" name="Picture 135" descr="266189-22">
              <a:extLst>
                <a:ext uri="{FF2B5EF4-FFF2-40B4-BE49-F238E27FC236}">
                  <a16:creationId xmlns:a16="http://schemas.microsoft.com/office/drawing/2014/main" id="{286F7F99-3F3C-447B-9ACC-0AC288469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0146" y="109986279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0" name="Picture 136" descr="264586-21">
              <a:extLst>
                <a:ext uri="{FF2B5EF4-FFF2-40B4-BE49-F238E27FC236}">
                  <a16:creationId xmlns:a16="http://schemas.microsoft.com/office/drawing/2014/main" id="{5AA7A863-1A78-4EC0-96C2-58601118C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67665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1" name="Picture 137" descr="82459-4">
              <a:extLst>
                <a:ext uri="{FF2B5EF4-FFF2-40B4-BE49-F238E27FC236}">
                  <a16:creationId xmlns:a16="http://schemas.microsoft.com/office/drawing/2014/main" id="{2034BD27-C4B3-4B23-A8FF-3F1F348D0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11517" y="10998922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2" name="Picture 138" descr="73838-8">
              <a:extLst>
                <a:ext uri="{FF2B5EF4-FFF2-40B4-BE49-F238E27FC236}">
                  <a16:creationId xmlns:a16="http://schemas.microsoft.com/office/drawing/2014/main" id="{21EDEAAA-BF09-4CBA-B6C9-E569EAD98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34618" y="10645417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3" name="Picture 139" descr="279121-21">
              <a:extLst>
                <a:ext uri="{FF2B5EF4-FFF2-40B4-BE49-F238E27FC236}">
                  <a16:creationId xmlns:a16="http://schemas.microsoft.com/office/drawing/2014/main" id="{3306F76F-508C-41CE-962D-B8B61C941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70968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4" name="Picture 140" descr="82283-29">
              <a:extLst>
                <a:ext uri="{FF2B5EF4-FFF2-40B4-BE49-F238E27FC236}">
                  <a16:creationId xmlns:a16="http://schemas.microsoft.com/office/drawing/2014/main" id="{7839F260-F0D8-48E8-A51E-221466313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90355" y="108224069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5" name="Picture 141" descr="72108-10">
              <a:extLst>
                <a:ext uri="{FF2B5EF4-FFF2-40B4-BE49-F238E27FC236}">
                  <a16:creationId xmlns:a16="http://schemas.microsoft.com/office/drawing/2014/main" id="{6E24CB0C-436B-411D-AFC6-384E5D654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43419" y="10645417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6" name="Picture 142" descr="257655-9">
              <a:extLst>
                <a:ext uri="{FF2B5EF4-FFF2-40B4-BE49-F238E27FC236}">
                  <a16:creationId xmlns:a16="http://schemas.microsoft.com/office/drawing/2014/main" id="{3D3AA7E9-3BA5-4FE5-9FED-6848FAAD1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36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" name="Picture 143" descr="73762-19">
              <a:extLst>
                <a:ext uri="{FF2B5EF4-FFF2-40B4-BE49-F238E27FC236}">
                  <a16:creationId xmlns:a16="http://schemas.microsoft.com/office/drawing/2014/main" id="{245156A6-BEA4-47E0-9C0E-A2D680E86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25140" y="10998922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8" name="Picture 144" descr="5cd7e75b9e99a">
              <a:extLst>
                <a:ext uri="{FF2B5EF4-FFF2-40B4-BE49-F238E27FC236}">
                  <a16:creationId xmlns:a16="http://schemas.microsoft.com/office/drawing/2014/main" id="{A7348A35-BC63-4685-90BE-3C4C900C6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3150" y="11349895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9" name="Picture 145" descr="153021-75">
              <a:extLst>
                <a:ext uri="{FF2B5EF4-FFF2-40B4-BE49-F238E27FC236}">
                  <a16:creationId xmlns:a16="http://schemas.microsoft.com/office/drawing/2014/main" id="{A940B082-EDF3-4286-BEDE-DAFD2181E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226" y="11349895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0" name="Picture 146" descr="270408-46">
              <a:extLst>
                <a:ext uri="{FF2B5EF4-FFF2-40B4-BE49-F238E27FC236}">
                  <a16:creationId xmlns:a16="http://schemas.microsoft.com/office/drawing/2014/main" id="{72DE1216-1B2D-4B00-B4F7-5DA87F57F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28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1" name="Picture 147" descr="289590-23">
              <a:extLst>
                <a:ext uri="{FF2B5EF4-FFF2-40B4-BE49-F238E27FC236}">
                  <a16:creationId xmlns:a16="http://schemas.microsoft.com/office/drawing/2014/main" id="{35B6B442-0239-4A0C-A048-20A8CA7E4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52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2" name="Picture 148" descr="281620-11">
              <a:extLst>
                <a:ext uri="{FF2B5EF4-FFF2-40B4-BE49-F238E27FC236}">
                  <a16:creationId xmlns:a16="http://schemas.microsoft.com/office/drawing/2014/main" id="{57EDDDE4-A00E-47C0-A5B6-12072E6D2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20571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3" name="Picture 149" descr="262980-21">
              <a:extLst>
                <a:ext uri="{FF2B5EF4-FFF2-40B4-BE49-F238E27FC236}">
                  <a16:creationId xmlns:a16="http://schemas.microsoft.com/office/drawing/2014/main" id="{E5E2D510-28E1-4841-9A9B-0F0C69E25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21272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4" name="Picture 150" descr="281662-10">
              <a:extLst>
                <a:ext uri="{FF2B5EF4-FFF2-40B4-BE49-F238E27FC236}">
                  <a16:creationId xmlns:a16="http://schemas.microsoft.com/office/drawing/2014/main" id="{D8A377B0-C431-48E4-90DD-F0CEB9308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4849" y="10998922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5" name="Picture 151" descr="247808-79">
              <a:extLst>
                <a:ext uri="{FF2B5EF4-FFF2-40B4-BE49-F238E27FC236}">
                  <a16:creationId xmlns:a16="http://schemas.microsoft.com/office/drawing/2014/main" id="{02503F2F-B543-4F30-B82D-8E97668D8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85631" y="108228714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6" name="Picture 152" descr="258541-17">
              <a:extLst>
                <a:ext uri="{FF2B5EF4-FFF2-40B4-BE49-F238E27FC236}">
                  <a16:creationId xmlns:a16="http://schemas.microsoft.com/office/drawing/2014/main" id="{8847AD5C-693E-4B45-85B8-7977D29DB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0143" y="10645228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 descr="5cebb370a19e1">
              <a:extLst>
                <a:ext uri="{FF2B5EF4-FFF2-40B4-BE49-F238E27FC236}">
                  <a16:creationId xmlns:a16="http://schemas.microsoft.com/office/drawing/2014/main" id="{8678BBC5-E8A8-4C9F-A9B2-EFEB9F057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64080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44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0</Words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2019-05-27T14:55:36Z</dcterms:created>
  <dcterms:modified xsi:type="dcterms:W3CDTF">2019-05-29T11:34:02Z</dcterms:modified>
</cp:coreProperties>
</file>